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9ddfecb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9ddfecb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9ddfecb1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9ddfecb1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皆さん、こんにちは！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まず、簡単に自己紹介をいたします。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私はKenny Casonと申します。「けん」とも呼ばれていますが、Kennyか「けん」かどちらでもよろしいです。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今日、皆さんにお会いできて、技術やAIでの協力について色々なことをお話しできてとても嬉しいです。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9ddfecb1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9ddfecb1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まず、私の地元はアメリカ中部の田舎にあるアーカンソー州という場所です。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*アーカンソー州をご存知の方はいらっしゃいますか？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高校を卒業してから二週間後に海兵隊に入りました。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それは私にとって重要な経験でしたが、大変なこともありました。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海兵隊をやりながら、大学にも入りました。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大学で最初の三年間は物理学、数学、コンピュータサイエンスを同時に専攻し、日本語と中国語もそれぞれ四年以上勉強しました。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20年以上が経ち、今でも勉強を続けています。奥さんは中国人で家で中国語ばっかり使っている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大学の最初の三年間は物理学、数学、コンピュータサイエンスを同時に専攻し、日本語と中国語もそれぞれ四年以上勉強しました。  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20年以上が経ち、今でも勉強を続けています。妻は中国人で、家では主(おも)に中国語を使っています。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大学ではいくつかのクラブに入りました。例えば、日本語会話クラブやゲーム開発部で、両方でオフィサーを務(つと)めて、Presidentも何年間か務</a:t>
            </a:r>
            <a:r>
              <a:rPr lang="en" sz="1500">
                <a:solidFill>
                  <a:srgbClr val="0E0E0E"/>
                </a:solidFill>
              </a:rPr>
              <a:t>(つと)</a:t>
            </a:r>
            <a:r>
              <a:rPr lang="en" sz="1500">
                <a:solidFill>
                  <a:srgbClr val="0E0E0E"/>
                </a:solidFill>
              </a:rPr>
              <a:t>めました。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また、2007年〜2008年に関西外国語大学で一年間留学しました。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その時に、日本語や日本の文化、市場などを色々と勉強しました。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もちろん、日本人の優しさと努力精神に感動しました。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関西外大にいる時には、将来のことを少し考える時間がありました。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まず、私の自由な時間は主(おも)に人工知能やニューラルネットの研究にやっていました。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やはり、物理学よりもコンピュータサイエンスの方が興味深いと感じました。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別に物理学も大好きですが、理系を何を勉強しても、プログラミングが必要だと思います。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E0E0E"/>
                </a:solidFill>
              </a:rPr>
              <a:t>また、プログラミングでは本当に何でもできる。想像できれば、開発できます。アートだと思っています。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ddfecb17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9ddfecb17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日本に行く前の予定は、大学を卒業した後も海兵隊のオフィサーとして働き続けることでしたが、最終的に技術の方に興味を持ちました。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さらに、もっと体に優しい仕事を求(もと)めるようになりました（腰椎椎間板ヘルニア・ようついついかんばんヘルニア）。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関西外大から帰った後、コンピュータサイエンスにどんどん集中し、企業のことにも意識し始めました。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大学時代、インターンとしてLockheed Martinで三年間働いており、卒業の後、さらに二年間働き続けました。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しかし、この間ずっと企業やAI、そして私の夢について考えており、最終的に辞めて、友達と一緒にアーカンソー州に戻り、スタートアップを始めました。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9ddfecb1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9ddfecb1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2011年に、私たちはDataRankという会社を設立し、商品会社が市場分析できるようにソーシャルデータを集めて検索や分析エンジンを作りました。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DataRankでは大量のデータ（ビッグデータ）を管理するのが大変で、この問題を解決するために初めてAIを活用することができました。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例えば、AIを使って自然言語を分析する（感情や話題の分析・自然言語処理）。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2013年にはY Combinatorに参加する機会があり、私の企業への関心がさらに高まりました。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それで2016年にシアトルにあるSimply Measuredという会社に売って（合併）、2018年にまたSprout Socialに売って、2年後に上場しました。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2019年にまた（</a:t>
            </a:r>
            <a:r>
              <a:rPr lang="en" sz="1500">
                <a:solidFill>
                  <a:srgbClr val="0E0E0E"/>
                </a:solidFill>
              </a:rPr>
              <a:t>再び）</a:t>
            </a:r>
            <a:r>
              <a:rPr lang="en" sz="1500">
                <a:solidFill>
                  <a:srgbClr val="0E0E0E"/>
                </a:solidFill>
              </a:rPr>
              <a:t>企業を始めるためにSprout Socialを辞めて、友達と一緒に現在のスタートアップ（Arrived）を設立しました。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Arrivedは現代的な不動産投資の企業です。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Arrivedではまず家を買って、その家を株式に分けて販売します。（売る・</a:t>
            </a:r>
            <a:r>
              <a:rPr lang="en" sz="1500">
                <a:solidFill>
                  <a:srgbClr val="0E0E0E"/>
                </a:solidFill>
              </a:rPr>
              <a:t>購入どっちでもいい）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例えば、お客様はある家の株を1％買ってし、その後、毎月売上の1％程度を受け取ります。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将来家を売る時、その利益もお客様と分けて払います。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家の管理はすべて私たちが責任を持っています。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今、5万人以上のお客様がいて、約450軒の家を集めており、お客様は既に2億ドル以上をArrivedのプラットフォームに投資しています。</a:t>
            </a:r>
            <a:endParaRPr sz="1500">
              <a:solidFill>
                <a:srgbClr val="0E0E0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E0E0E"/>
                </a:solidFill>
              </a:rPr>
              <a:t>まだAIをどのように活用するかは明確ではありませんが、いくつかのアイデアがあります。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9ddfecb1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9ddfecb1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みんなさん、</a:t>
            </a:r>
            <a:r>
              <a:rPr lang="en" sz="1500">
                <a:solidFill>
                  <a:schemeClr val="dk1"/>
                </a:solidFill>
              </a:rPr>
              <a:t>その長い自己紹介を聴いていただいてありがとうございます！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皆さん</a:t>
            </a:r>
            <a:r>
              <a:rPr lang="en" sz="1500">
                <a:solidFill>
                  <a:schemeClr val="dk1"/>
                </a:solidFill>
              </a:rPr>
              <a:t>と一緒に協力できるのが楽しみにしております。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ennycason.com/posts/2016-10-28-my-startup-story-j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2438650" y="2145875"/>
            <a:ext cx="374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/>
              <a:t>自己紹介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117250" y="2718575"/>
            <a:ext cx="2391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Kenny Cason / けん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28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400" y="1873250"/>
            <a:ext cx="1357101" cy="13571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935350" y="2311900"/>
            <a:ext cx="31119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Kenny Cason / けん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CTO/Co-Founder @ Arrived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GitHub @kennycason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28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自己紹介・</a:t>
            </a:r>
            <a:r>
              <a:rPr lang="en"/>
              <a:t>出発！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138" y="2111976"/>
            <a:ext cx="1514400" cy="14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213" y="2155699"/>
            <a:ext cx="1320476" cy="13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6363" y="1983200"/>
            <a:ext cx="1665488" cy="166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28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自己紹介・</a:t>
            </a:r>
            <a:r>
              <a:rPr lang="en"/>
              <a:t>お</a:t>
            </a:r>
            <a:r>
              <a:rPr lang="en"/>
              <a:t>仕事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588" y="1809012"/>
            <a:ext cx="1320476" cy="13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650" y="1712038"/>
            <a:ext cx="1514400" cy="1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28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自己紹介・</a:t>
            </a:r>
            <a:r>
              <a:rPr lang="en"/>
              <a:t>企業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850" y="1712038"/>
            <a:ext cx="1514400" cy="15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00" y="1663562"/>
            <a:ext cx="1611350" cy="16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4850" y="1663112"/>
            <a:ext cx="1612263" cy="161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0" y="4245300"/>
            <a:ext cx="1570800" cy="8982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1570800" y="4245300"/>
            <a:ext cx="937500" cy="8982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flipH="1">
            <a:off x="8206500" y="0"/>
            <a:ext cx="937500" cy="695100"/>
          </a:xfrm>
          <a:prstGeom prst="rect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7515450" y="75"/>
            <a:ext cx="691200" cy="695100"/>
          </a:xfrm>
          <a:prstGeom prst="rtTriangle">
            <a:avLst/>
          </a:prstGeom>
          <a:solidFill>
            <a:srgbClr val="E3F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 rot="10800000">
            <a:off x="8395200" y="695175"/>
            <a:ext cx="748800" cy="814800"/>
          </a:xfrm>
          <a:prstGeom prst="rtTriangle">
            <a:avLst/>
          </a:prstGeom>
          <a:gradFill>
            <a:gsLst>
              <a:gs pos="0">
                <a:srgbClr val="4CBBF2"/>
              </a:gs>
              <a:gs pos="100000">
                <a:srgbClr val="6678F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285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自己紹介</a:t>
            </a:r>
            <a:r>
              <a:rPr lang="en"/>
              <a:t>・終わり！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438625" y="2122650"/>
            <a:ext cx="3560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ありがとうございました</a:t>
            </a:r>
            <a:r>
              <a:rPr lang="en" sz="2200">
                <a:solidFill>
                  <a:schemeClr val="dk2"/>
                </a:solidFill>
              </a:rPr>
              <a:t>！</a:t>
            </a:r>
            <a:r>
              <a:rPr lang="en" sz="2200">
                <a:solidFill>
                  <a:schemeClr val="dk2"/>
                </a:solidFill>
              </a:rPr>
              <a:t>　　　　　🙇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118200" y="4087050"/>
            <a:ext cx="76068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　　　　　　　　　　　　　　　　　　　　</a:t>
            </a:r>
            <a:r>
              <a:rPr lang="en"/>
              <a:t>マイ・スタートアップ・ストーリー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https://kennycason.com/posts/2016-10-28-my-startup-story-jp.html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